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206400" cy="288036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h/n7BLc0WYzwklHNoFLa0LxZlR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D8E2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3" d="100"/>
          <a:sy n="23" d="100"/>
        </p:scale>
        <p:origin x="109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1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3840482" y="4713925"/>
            <a:ext cx="43525440" cy="10027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3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6400800" y="15128560"/>
            <a:ext cx="38404800" cy="69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5600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13441"/>
            </a:lvl1pPr>
            <a:lvl2pPr lvl="1" algn="ctr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11199"/>
            </a:lvl2pPr>
            <a:lvl3pPr lvl="2" algn="ctr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10080"/>
            </a:lvl3pPr>
            <a:lvl4pPr lvl="3" algn="ctr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/>
            </a:lvl4pPr>
            <a:lvl5pPr lvl="4" algn="ctr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/>
            </a:lvl5pPr>
            <a:lvl6pPr lvl="5" algn="ctr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/>
            </a:lvl6pPr>
            <a:lvl7pPr lvl="6" algn="ctr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/>
            </a:lvl7pPr>
            <a:lvl8pPr lvl="7" algn="ctr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/>
            </a:lvl8pPr>
            <a:lvl9pPr lvl="8" algn="ctr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352044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16962120" y="26696676"/>
            <a:ext cx="1728216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3616452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3520440" y="1533532"/>
            <a:ext cx="44165520" cy="5567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16465390" y="-5277325"/>
            <a:ext cx="18275620" cy="4416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722605" lvl="0" indent="-541953" algn="l">
              <a:lnSpc>
                <a:spcPct val="90000"/>
              </a:lnSpc>
              <a:spcBef>
                <a:spcPts val="5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45209" lvl="1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2167814" lvl="2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890418" lvl="3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613023" lvl="4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4335628" lvl="5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5058232" lvl="6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5780837" lvl="7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6503441" lvl="8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352044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16962120" y="26696676"/>
            <a:ext cx="1728216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3616452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9960412" y="8217695"/>
            <a:ext cx="24409720" cy="11041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7557613" y="-2503645"/>
            <a:ext cx="24409720" cy="32484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722605" lvl="0" indent="-541953" algn="l">
              <a:lnSpc>
                <a:spcPct val="90000"/>
              </a:lnSpc>
              <a:spcBef>
                <a:spcPts val="5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45209" lvl="1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2167814" lvl="2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890418" lvl="3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613023" lvl="4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4335628" lvl="5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5058232" lvl="6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5780837" lvl="7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6503441" lvl="8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352044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16962120" y="26696676"/>
            <a:ext cx="1728216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3616452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520440" y="1533532"/>
            <a:ext cx="44165520" cy="5567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722605" lvl="0" indent="-541953" algn="l">
              <a:lnSpc>
                <a:spcPct val="90000"/>
              </a:lnSpc>
              <a:spcBef>
                <a:spcPts val="5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45209" lvl="1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2167814" lvl="2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890418" lvl="3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613023" lvl="4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4335628" lvl="5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5058232" lvl="6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5780837" lvl="7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6503441" lvl="8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352044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16962120" y="26696676"/>
            <a:ext cx="1728216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3616452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3493773" y="7180906"/>
            <a:ext cx="44165520" cy="1198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3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3493773" y="19275751"/>
            <a:ext cx="44165520" cy="6300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722605" lvl="0" indent="-361302" algn="l">
              <a:lnSpc>
                <a:spcPct val="90000"/>
              </a:lnSpc>
              <a:spcBef>
                <a:spcPts val="5600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13441">
                <a:solidFill>
                  <a:schemeClr val="dk1"/>
                </a:solidFill>
              </a:defRPr>
            </a:lvl1pPr>
            <a:lvl2pPr marL="1445209" lvl="1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11199">
                <a:solidFill>
                  <a:srgbClr val="888888"/>
                </a:solidFill>
              </a:defRPr>
            </a:lvl2pPr>
            <a:lvl3pPr marL="2167814" lvl="2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10080">
                <a:solidFill>
                  <a:srgbClr val="888888"/>
                </a:solidFill>
              </a:defRPr>
            </a:lvl3pPr>
            <a:lvl4pPr marL="2890418" lvl="3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8960">
                <a:solidFill>
                  <a:srgbClr val="888888"/>
                </a:solidFill>
              </a:defRPr>
            </a:lvl4pPr>
            <a:lvl5pPr marL="3613023" lvl="4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8960">
                <a:solidFill>
                  <a:srgbClr val="888888"/>
                </a:solidFill>
              </a:defRPr>
            </a:lvl5pPr>
            <a:lvl6pPr marL="4335628" lvl="5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8960">
                <a:solidFill>
                  <a:srgbClr val="888888"/>
                </a:solidFill>
              </a:defRPr>
            </a:lvl6pPr>
            <a:lvl7pPr marL="5058232" lvl="6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8960">
                <a:solidFill>
                  <a:srgbClr val="888888"/>
                </a:solidFill>
              </a:defRPr>
            </a:lvl7pPr>
            <a:lvl8pPr marL="5780837" lvl="7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8960">
                <a:solidFill>
                  <a:srgbClr val="888888"/>
                </a:solidFill>
              </a:defRPr>
            </a:lvl8pPr>
            <a:lvl9pPr marL="6503441" lvl="8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896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352044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16962120" y="26696676"/>
            <a:ext cx="1728216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3616452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3520440" y="1533532"/>
            <a:ext cx="44165520" cy="5567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3520441" y="7667625"/>
            <a:ext cx="21762719" cy="18275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722605" lvl="0" indent="-541953" algn="l">
              <a:lnSpc>
                <a:spcPct val="90000"/>
              </a:lnSpc>
              <a:spcBef>
                <a:spcPts val="5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45209" lvl="1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2167814" lvl="2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890418" lvl="3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613023" lvl="4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4335628" lvl="5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5058232" lvl="6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5780837" lvl="7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6503441" lvl="8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25923242" y="7667625"/>
            <a:ext cx="21762719" cy="18275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722605" lvl="0" indent="-541953" algn="l">
              <a:lnSpc>
                <a:spcPct val="90000"/>
              </a:lnSpc>
              <a:spcBef>
                <a:spcPts val="5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45209" lvl="1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2167814" lvl="2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890418" lvl="3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613023" lvl="4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4335628" lvl="5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5058232" lvl="6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5780837" lvl="7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6503441" lvl="8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352044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16962120" y="26696676"/>
            <a:ext cx="1728216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3616452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3527110" y="1533532"/>
            <a:ext cx="44165520" cy="5567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3527117" y="7060885"/>
            <a:ext cx="21662703" cy="3460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722605" lvl="0" indent="-361302" algn="l">
              <a:lnSpc>
                <a:spcPct val="90000"/>
              </a:lnSpc>
              <a:spcBef>
                <a:spcPts val="5600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13441" b="1"/>
            </a:lvl1pPr>
            <a:lvl2pPr marL="1445209" lvl="1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11199" b="1"/>
            </a:lvl2pPr>
            <a:lvl3pPr marL="2167814" lvl="2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10080" b="1"/>
            </a:lvl3pPr>
            <a:lvl4pPr marL="2890418" lvl="3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 b="1"/>
            </a:lvl4pPr>
            <a:lvl5pPr marL="3613023" lvl="4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 b="1"/>
            </a:lvl5pPr>
            <a:lvl6pPr marL="4335628" lvl="5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 b="1"/>
            </a:lvl6pPr>
            <a:lvl7pPr marL="5058232" lvl="6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 b="1"/>
            </a:lvl7pPr>
            <a:lvl8pPr marL="5780837" lvl="7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 b="1"/>
            </a:lvl8pPr>
            <a:lvl9pPr marL="6503441" lvl="8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3527117" y="10521315"/>
            <a:ext cx="21662703" cy="15475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722605" lvl="0" indent="-541953" algn="l">
              <a:lnSpc>
                <a:spcPct val="90000"/>
              </a:lnSpc>
              <a:spcBef>
                <a:spcPts val="5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45209" lvl="1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2167814" lvl="2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890418" lvl="3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613023" lvl="4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4335628" lvl="5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5058232" lvl="6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5780837" lvl="7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6503441" lvl="8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25923245" y="7060885"/>
            <a:ext cx="21769389" cy="3460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722605" lvl="0" indent="-361302" algn="l">
              <a:lnSpc>
                <a:spcPct val="90000"/>
              </a:lnSpc>
              <a:spcBef>
                <a:spcPts val="5600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13441" b="1"/>
            </a:lvl1pPr>
            <a:lvl2pPr marL="1445209" lvl="1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11199" b="1"/>
            </a:lvl2pPr>
            <a:lvl3pPr marL="2167814" lvl="2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10080" b="1"/>
            </a:lvl3pPr>
            <a:lvl4pPr marL="2890418" lvl="3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 b="1"/>
            </a:lvl4pPr>
            <a:lvl5pPr marL="3613023" lvl="4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 b="1"/>
            </a:lvl5pPr>
            <a:lvl6pPr marL="4335628" lvl="5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 b="1"/>
            </a:lvl6pPr>
            <a:lvl7pPr marL="5058232" lvl="6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 b="1"/>
            </a:lvl7pPr>
            <a:lvl8pPr marL="5780837" lvl="7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 b="1"/>
            </a:lvl8pPr>
            <a:lvl9pPr marL="6503441" lvl="8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25923245" y="10521315"/>
            <a:ext cx="21769389" cy="15475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722605" lvl="0" indent="-541953" algn="l">
              <a:lnSpc>
                <a:spcPct val="90000"/>
              </a:lnSpc>
              <a:spcBef>
                <a:spcPts val="5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45209" lvl="1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2167814" lvl="2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890418" lvl="3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613023" lvl="4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4335628" lvl="5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5058232" lvl="6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5780837" lvl="7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6503441" lvl="8" indent="-541953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352044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6962120" y="26696676"/>
            <a:ext cx="1728216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3616452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3520440" y="1533532"/>
            <a:ext cx="44165520" cy="5567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352044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16962120" y="26696676"/>
            <a:ext cx="1728216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3616452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352044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16962120" y="26696676"/>
            <a:ext cx="1728216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3616452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3527110" y="1920240"/>
            <a:ext cx="16515397" cy="6720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79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21769389" y="4147192"/>
            <a:ext cx="25923241" cy="20469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722605" lvl="0" indent="-1499204" algn="l">
              <a:lnSpc>
                <a:spcPct val="90000"/>
              </a:lnSpc>
              <a:spcBef>
                <a:spcPts val="5600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7920"/>
            </a:lvl1pPr>
            <a:lvl2pPr marL="1445209" lvl="1" indent="-1356990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15680"/>
            </a:lvl2pPr>
            <a:lvl3pPr marL="2167814" lvl="2" indent="-1214779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13441"/>
            </a:lvl3pPr>
            <a:lvl4pPr marL="2890418" lvl="3" indent="-1072466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11199"/>
            </a:lvl4pPr>
            <a:lvl5pPr marL="3613023" lvl="4" indent="-1072466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11199"/>
            </a:lvl5pPr>
            <a:lvl6pPr marL="4335628" lvl="5" indent="-1072464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11199"/>
            </a:lvl6pPr>
            <a:lvl7pPr marL="5058232" lvl="6" indent="-1072464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11199"/>
            </a:lvl7pPr>
            <a:lvl8pPr marL="5780837" lvl="7" indent="-1072464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11199"/>
            </a:lvl8pPr>
            <a:lvl9pPr marL="6503441" lvl="8" indent="-1072464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11199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3527110" y="8641080"/>
            <a:ext cx="16515397" cy="16008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722605" lvl="0" indent="-361302" algn="l">
              <a:lnSpc>
                <a:spcPct val="90000"/>
              </a:lnSpc>
              <a:spcBef>
                <a:spcPts val="560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/>
            </a:lvl1pPr>
            <a:lvl2pPr marL="1445209" lvl="1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7839"/>
            </a:lvl2pPr>
            <a:lvl3pPr marL="2167814" lvl="2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6720"/>
            </a:lvl3pPr>
            <a:lvl4pPr marL="2890418" lvl="3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5600"/>
            </a:lvl4pPr>
            <a:lvl5pPr marL="3613023" lvl="4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5600"/>
            </a:lvl5pPr>
            <a:lvl6pPr marL="4335628" lvl="5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5600"/>
            </a:lvl6pPr>
            <a:lvl7pPr marL="5058232" lvl="6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5600"/>
            </a:lvl7pPr>
            <a:lvl8pPr marL="5780837" lvl="7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5600"/>
            </a:lvl8pPr>
            <a:lvl9pPr marL="6503441" lvl="8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56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352044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16962120" y="26696676"/>
            <a:ext cx="1728216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3616452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3527110" y="1920240"/>
            <a:ext cx="16515397" cy="6720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79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21769389" y="4147192"/>
            <a:ext cx="25923241" cy="204692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3527110" y="8641080"/>
            <a:ext cx="16515397" cy="16008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722605" lvl="0" indent="-361302" algn="l">
              <a:lnSpc>
                <a:spcPct val="90000"/>
              </a:lnSpc>
              <a:spcBef>
                <a:spcPts val="560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8960"/>
            </a:lvl1pPr>
            <a:lvl2pPr marL="1445209" lvl="1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7839"/>
            </a:lvl2pPr>
            <a:lvl3pPr marL="2167814" lvl="2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6720"/>
            </a:lvl3pPr>
            <a:lvl4pPr marL="2890418" lvl="3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5600"/>
            </a:lvl4pPr>
            <a:lvl5pPr marL="3613023" lvl="4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5600"/>
            </a:lvl5pPr>
            <a:lvl6pPr marL="4335628" lvl="5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5600"/>
            </a:lvl6pPr>
            <a:lvl7pPr marL="5058232" lvl="6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5600"/>
            </a:lvl7pPr>
            <a:lvl8pPr marL="5780837" lvl="7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5600"/>
            </a:lvl8pPr>
            <a:lvl9pPr marL="6503441" lvl="8" indent="-361302" algn="l">
              <a:lnSpc>
                <a:spcPct val="90000"/>
              </a:lnSpc>
              <a:spcBef>
                <a:spcPts val="2801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56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352044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16962120" y="26696676"/>
            <a:ext cx="1728216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3616452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3520440" y="1533532"/>
            <a:ext cx="44165520" cy="5567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Calibri"/>
              <a:buNone/>
              <a:defRPr sz="155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858583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sz="99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68604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8561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sz="7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352044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6962120" y="26696676"/>
            <a:ext cx="1728216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36164520" y="26696676"/>
            <a:ext cx="11521440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67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1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/>
          <p:nvPr/>
        </p:nvSpPr>
        <p:spPr>
          <a:xfrm>
            <a:off x="931157" y="8012924"/>
            <a:ext cx="23159552" cy="1547005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1706918" tIns="0" rIns="1706918" bIns="0" anchor="ctr" anchorCtr="0">
            <a:normAutofit fontScale="97500"/>
          </a:bodyPr>
          <a:lstStyle/>
          <a:p>
            <a:pPr>
              <a:lnSpc>
                <a:spcPct val="90000"/>
              </a:lnSpc>
              <a:buClr>
                <a:srgbClr val="002060"/>
              </a:buClr>
              <a:buSzPct val="100000"/>
            </a:pPr>
            <a:r>
              <a:rPr lang="es-ES" sz="6600" b="1" dirty="0">
                <a:solidFill>
                  <a:srgbClr val="002060"/>
                </a:solidFill>
              </a:rPr>
              <a:t>INTRODUÇÃO</a:t>
            </a:r>
            <a:endParaRPr sz="6600" b="1" dirty="0">
              <a:solidFill>
                <a:srgbClr val="002060"/>
              </a:solidFill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184562" y="16908082"/>
            <a:ext cx="23067568" cy="1352205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1706918" tIns="0" rIns="1706918" bIns="0" anchor="ctr" anchorCtr="0">
            <a:normAutofit fontScale="97500"/>
          </a:bodyPr>
          <a:lstStyle/>
          <a:p>
            <a:pPr>
              <a:lnSpc>
                <a:spcPct val="90000"/>
              </a:lnSpc>
              <a:buClr>
                <a:srgbClr val="002060"/>
              </a:buClr>
              <a:buSzPct val="100000"/>
            </a:pPr>
            <a:r>
              <a:rPr lang="es-ES" sz="6600" b="1" dirty="0">
                <a:solidFill>
                  <a:srgbClr val="002060"/>
                </a:solidFill>
              </a:rPr>
              <a:t>OBJETIVOS</a:t>
            </a:r>
            <a:endParaRPr sz="6600" dirty="0"/>
          </a:p>
        </p:txBody>
      </p:sp>
      <p:sp>
        <p:nvSpPr>
          <p:cNvPr id="93" name="Google Shape;93;p1"/>
          <p:cNvSpPr txBox="1"/>
          <p:nvPr/>
        </p:nvSpPr>
        <p:spPr>
          <a:xfrm>
            <a:off x="25426266" y="7951633"/>
            <a:ext cx="24938014" cy="1522268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1706918" tIns="0" rIns="1706918" bIns="0" anchor="ctr" anchorCtr="0">
            <a:normAutofit fontScale="97500"/>
          </a:bodyPr>
          <a:lstStyle/>
          <a:p>
            <a:pPr>
              <a:lnSpc>
                <a:spcPct val="90000"/>
              </a:lnSpc>
              <a:buClr>
                <a:srgbClr val="002060"/>
              </a:buClr>
              <a:buSzPct val="100000"/>
            </a:pPr>
            <a:r>
              <a:rPr lang="es-ES" sz="6600" b="1" dirty="0">
                <a:solidFill>
                  <a:srgbClr val="002060"/>
                </a:solidFill>
              </a:rPr>
              <a:t>METODOLOGIA</a:t>
            </a:r>
            <a:endParaRPr sz="6600" dirty="0"/>
          </a:p>
        </p:txBody>
      </p:sp>
      <p:sp>
        <p:nvSpPr>
          <p:cNvPr id="96" name="Google Shape;96;p1"/>
          <p:cNvSpPr txBox="1"/>
          <p:nvPr/>
        </p:nvSpPr>
        <p:spPr>
          <a:xfrm>
            <a:off x="25473425" y="16908082"/>
            <a:ext cx="24890855" cy="1352205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1706918" tIns="0" rIns="1706918" bIns="0" anchor="ctr" anchorCtr="0">
            <a:normAutofit fontScale="97500"/>
          </a:bodyPr>
          <a:lstStyle/>
          <a:p>
            <a:pPr>
              <a:lnSpc>
                <a:spcPct val="90000"/>
              </a:lnSpc>
              <a:buClr>
                <a:srgbClr val="002060"/>
              </a:buClr>
              <a:buSzPct val="100000"/>
            </a:pPr>
            <a:r>
              <a:rPr lang="es-ES" sz="6600" b="1" dirty="0">
                <a:solidFill>
                  <a:srgbClr val="002060"/>
                </a:solidFill>
              </a:rPr>
              <a:t>RESULTADOS</a:t>
            </a:r>
            <a:endParaRPr sz="6600" b="1" dirty="0">
              <a:solidFill>
                <a:srgbClr val="002060"/>
              </a:solidFill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1092578" y="20987441"/>
            <a:ext cx="23159552" cy="1352205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1706918" tIns="0" rIns="1706918" bIns="0" anchor="ctr" anchorCtr="0">
            <a:normAutofit fontScale="97500"/>
          </a:bodyPr>
          <a:lstStyle/>
          <a:p>
            <a:pPr>
              <a:lnSpc>
                <a:spcPct val="90000"/>
              </a:lnSpc>
              <a:buClr>
                <a:srgbClr val="002060"/>
              </a:buClr>
              <a:buSzPct val="100000"/>
            </a:pPr>
            <a:r>
              <a:rPr lang="es-ES" sz="6600" b="1" dirty="0">
                <a:solidFill>
                  <a:srgbClr val="002060"/>
                </a:solidFill>
              </a:rPr>
              <a:t>CONCLUSÕES</a:t>
            </a:r>
            <a:endParaRPr sz="6600" dirty="0"/>
          </a:p>
        </p:txBody>
      </p:sp>
      <p:sp>
        <p:nvSpPr>
          <p:cNvPr id="100" name="Google Shape;100;p1"/>
          <p:cNvSpPr txBox="1"/>
          <p:nvPr/>
        </p:nvSpPr>
        <p:spPr>
          <a:xfrm>
            <a:off x="25582166" y="24925620"/>
            <a:ext cx="24782114" cy="1060240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1706918" tIns="0" rIns="1706918" bIns="0" anchor="ctr" anchorCtr="0">
            <a:noAutofit/>
          </a:bodyPr>
          <a:lstStyle/>
          <a:p>
            <a:pPr>
              <a:lnSpc>
                <a:spcPct val="90000"/>
              </a:lnSpc>
              <a:buClr>
                <a:srgbClr val="002060"/>
              </a:buClr>
              <a:buSzPct val="100000"/>
            </a:pPr>
            <a:r>
              <a:rPr lang="es-ES" sz="6000" b="1" dirty="0">
                <a:solidFill>
                  <a:srgbClr val="002060"/>
                </a:solidFill>
              </a:rPr>
              <a:t>REFERÊNCIAS</a:t>
            </a:r>
            <a:endParaRPr sz="6000" dirty="0"/>
          </a:p>
        </p:txBody>
      </p:sp>
      <p:sp>
        <p:nvSpPr>
          <p:cNvPr id="4" name="Google Shape;88;p1">
            <a:extLst>
              <a:ext uri="{FF2B5EF4-FFF2-40B4-BE49-F238E27FC236}">
                <a16:creationId xmlns:a16="http://schemas.microsoft.com/office/drawing/2014/main" id="{54C70F14-248D-208A-4E60-2F1070B77F24}"/>
              </a:ext>
            </a:extLst>
          </p:cNvPr>
          <p:cNvSpPr txBox="1">
            <a:spLocks/>
          </p:cNvSpPr>
          <p:nvPr/>
        </p:nvSpPr>
        <p:spPr>
          <a:xfrm>
            <a:off x="7195398" y="2676561"/>
            <a:ext cx="30929400" cy="28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3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rgbClr val="002060"/>
              </a:buClr>
              <a:buSzPts val="7200"/>
              <a:buFont typeface="Arial"/>
              <a:buNone/>
            </a:pPr>
            <a:r>
              <a:rPr lang="pt-PT" sz="88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br>
              <a:rPr lang="pt-PT" sz="8000" b="1" dirty="0">
                <a:latin typeface="Arial"/>
                <a:ea typeface="Arial"/>
                <a:cs typeface="Arial"/>
                <a:sym typeface="Arial"/>
              </a:rPr>
            </a:br>
            <a:endParaRPr lang="pt-PT" sz="8000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89;p1">
            <a:extLst>
              <a:ext uri="{FF2B5EF4-FFF2-40B4-BE49-F238E27FC236}">
                <a16:creationId xmlns:a16="http://schemas.microsoft.com/office/drawing/2014/main" id="{71495C64-5997-B0A4-B034-FC485F1E3AD6}"/>
              </a:ext>
            </a:extLst>
          </p:cNvPr>
          <p:cNvSpPr txBox="1"/>
          <p:nvPr/>
        </p:nvSpPr>
        <p:spPr>
          <a:xfrm>
            <a:off x="34086015" y="4166747"/>
            <a:ext cx="20944239" cy="25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1" algn="just">
              <a:buClr>
                <a:srgbClr val="002060"/>
              </a:buClr>
              <a:buSzPts val="5000"/>
            </a:pPr>
            <a:r>
              <a:rPr lang="es-ES" sz="32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Autores: </a:t>
            </a:r>
            <a:endParaRPr lang="pt-PT" sz="3200" b="1" dirty="0">
              <a:solidFill>
                <a:srgbClr val="002060"/>
              </a:solidFill>
            </a:endParaRPr>
          </a:p>
          <a:p>
            <a:pPr lvl="1" algn="just">
              <a:buClr>
                <a:srgbClr val="002060"/>
              </a:buClr>
              <a:buSzPts val="5000"/>
            </a:pPr>
            <a:r>
              <a:rPr lang="es-ES" sz="3200" b="1" i="0" u="none" strike="noStrike" cap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Afiliação</a:t>
            </a:r>
            <a:r>
              <a:rPr lang="es-ES" sz="3200" b="1" dirty="0">
                <a:solidFill>
                  <a:srgbClr val="002060"/>
                </a:solidFill>
              </a:rPr>
              <a:t>:</a:t>
            </a:r>
            <a:r>
              <a:rPr lang="es-ES" sz="3200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320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s-ES" sz="4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B70CF94-6EA2-4AEA-2603-DE3240A67AA4}"/>
              </a:ext>
            </a:extLst>
          </p:cNvPr>
          <p:cNvSpPr txBox="1"/>
          <p:nvPr/>
        </p:nvSpPr>
        <p:spPr>
          <a:xfrm>
            <a:off x="7775368" y="1261772"/>
            <a:ext cx="862639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sz="3600" b="1" dirty="0">
                <a:solidFill>
                  <a:schemeClr val="accent1">
                    <a:lumMod val="75000"/>
                  </a:schemeClr>
                </a:solidFill>
              </a:rPr>
              <a:t>Jornadas Internacionais </a:t>
            </a:r>
            <a:r>
              <a:rPr lang="pt-PT" sz="3600" b="1" dirty="0" err="1">
                <a:solidFill>
                  <a:schemeClr val="accent1">
                    <a:lumMod val="75000"/>
                  </a:schemeClr>
                </a:solidFill>
              </a:rPr>
              <a:t>EdSex</a:t>
            </a:r>
            <a:r>
              <a:rPr lang="pt-PT" sz="3600" b="1" dirty="0">
                <a:solidFill>
                  <a:schemeClr val="accent1">
                    <a:lumMod val="75000"/>
                  </a:schemeClr>
                </a:solidFill>
              </a:rPr>
              <a:t>-Évora</a:t>
            </a:r>
          </a:p>
          <a:p>
            <a:pPr algn="ctr"/>
            <a:r>
              <a:rPr lang="pt-PT" sz="3600" b="1" dirty="0">
                <a:solidFill>
                  <a:schemeClr val="accent1">
                    <a:lumMod val="75000"/>
                  </a:schemeClr>
                </a:solidFill>
              </a:rPr>
              <a:t>Sexualidade em Foco: Diálogos e Desafios no Ensino Superior</a:t>
            </a:r>
          </a:p>
        </p:txBody>
      </p:sp>
      <p:pic>
        <p:nvPicPr>
          <p:cNvPr id="7" name="Imagem 6" descr="Uma imagem com desenhos de criança, Gráficos, clipart, Saturação de cores&#10;&#10;Os conteúdos gerados por IA poderão estar incorretos.">
            <a:extLst>
              <a:ext uri="{FF2B5EF4-FFF2-40B4-BE49-F238E27FC236}">
                <a16:creationId xmlns:a16="http://schemas.microsoft.com/office/drawing/2014/main" id="{60574A47-5782-D0F2-2826-80435F994F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7" y="1021272"/>
            <a:ext cx="4467059" cy="4119621"/>
          </a:xfrm>
          <a:prstGeom prst="rect">
            <a:avLst/>
          </a:prstGeom>
        </p:spPr>
      </p:pic>
      <p:pic>
        <p:nvPicPr>
          <p:cNvPr id="8" name="Imagem 7" descr="Uma imagem com arte, Saturação de cores, Arte moderna, quadro&#10;&#10;Os conteúdos gerados por IA poderão estar incorretos.">
            <a:extLst>
              <a:ext uri="{FF2B5EF4-FFF2-40B4-BE49-F238E27FC236}">
                <a16:creationId xmlns:a16="http://schemas.microsoft.com/office/drawing/2014/main" id="{46E4880B-75AE-E644-950F-AE7CF56393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2219" y="938549"/>
            <a:ext cx="14952062" cy="31776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26</Words>
  <Application>Microsoft Office PowerPoint</Application>
  <PresentationFormat>Personalizados</PresentationFormat>
  <Paragraphs>12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 Arial tamanho 72</dc:title>
  <dc:creator>Cesar Carrillo García</dc:creator>
  <cp:lastModifiedBy>Monica Antunes</cp:lastModifiedBy>
  <cp:revision>10</cp:revision>
  <dcterms:created xsi:type="dcterms:W3CDTF">2020-07-07T20:56:21Z</dcterms:created>
  <dcterms:modified xsi:type="dcterms:W3CDTF">2025-04-16T19:10:49Z</dcterms:modified>
</cp:coreProperties>
</file>