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399288" cy="43200638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6" roundtripDataSignature="AMtx7mh/n7BLc0WYzwklHNoFLa0LxZlRX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D8E2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93"/>
  </p:normalViewPr>
  <p:slideViewPr>
    <p:cSldViewPr snapToGrid="0">
      <p:cViewPr varScale="1">
        <p:scale>
          <a:sx n="18" d="100"/>
          <a:sy n="18" d="100"/>
        </p:scale>
        <p:origin x="3384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271713" y="1143000"/>
            <a:ext cx="23145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E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2125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/>
            </a:lvl1pPr>
            <a:lvl2pPr lvl="1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/>
            </a:lvl2pPr>
            <a:lvl3pPr lvl="2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/>
            </a:lvl3pPr>
            <a:lvl4pPr lvl="3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4pPr>
            <a:lvl5pPr lvl="4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5pPr>
            <a:lvl6pPr lvl="5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6pPr>
            <a:lvl7pPr lvl="6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7pPr>
            <a:lvl8pPr lvl="7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8pPr>
            <a:lvl9pPr lvl="8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2494440" y="11233181"/>
            <a:ext cx="27410408" cy="27944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8373518" y="17112258"/>
            <a:ext cx="36610544" cy="6986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-5801170" y="10328657"/>
            <a:ext cx="36610544" cy="20553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2125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7086"/>
              <a:buNone/>
              <a:defRPr sz="7086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6378"/>
              <a:buNone/>
              <a:defRPr sz="6378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2227451" y="11500170"/>
            <a:ext cx="13769697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16402140" y="11500170"/>
            <a:ext cx="13769697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 b="1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 b="1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 b="1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2231675" y="15780233"/>
            <a:ext cx="13706415" cy="23210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16402142" y="10590160"/>
            <a:ext cx="13773917" cy="5190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 b="1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 b="1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 b="1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16402142" y="15780233"/>
            <a:ext cx="13773917" cy="23210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/>
              <a:buNone/>
              <a:defRPr sz="11338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13773917" y="6220102"/>
            <a:ext cx="16402140" cy="30700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948563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1338"/>
              <a:buChar char="•"/>
              <a:defRPr sz="11338"/>
            </a:lvl1pPr>
            <a:lvl2pPr marL="914400" lvl="1" indent="-858583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9921"/>
              <a:buChar char="•"/>
              <a:defRPr sz="9921"/>
            </a:lvl2pPr>
            <a:lvl3pPr marL="1371600" lvl="2" indent="-768604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Char char="•"/>
              <a:defRPr sz="8504"/>
            </a:lvl3pPr>
            <a:lvl4pPr marL="1828800" lvl="3" indent="-678561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4pPr>
            <a:lvl5pPr marL="2286000" lvl="4" indent="-678561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5pPr>
            <a:lvl6pPr marL="2743200" lvl="5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6pPr>
            <a:lvl7pPr marL="3200400" lvl="6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7pPr>
            <a:lvl8pPr marL="3657600" lvl="7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8pPr>
            <a:lvl9pPr marL="4114800" lvl="8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2231671" y="12960191"/>
            <a:ext cx="10449614" cy="240103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960"/>
              <a:buNone/>
              <a:defRPr sz="4960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/>
              <a:buNone/>
              <a:defRPr sz="11338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13773917" y="6220102"/>
            <a:ext cx="16402140" cy="30700453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2231671" y="12960191"/>
            <a:ext cx="10449614" cy="240103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960"/>
              <a:buNone/>
              <a:defRPr sz="4960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590"/>
              <a:buFont typeface="Calibri"/>
              <a:buNone/>
              <a:defRPr sz="1558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858583" algn="l" rtl="0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9921"/>
              <a:buFont typeface="Arial"/>
              <a:buChar char="•"/>
              <a:defRPr sz="99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768604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Font typeface="Arial"/>
              <a:buChar char="•"/>
              <a:defRPr sz="85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678561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/>
              <a:buChar char="•"/>
              <a:defRPr sz="70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937062" y="3954427"/>
            <a:ext cx="30929400" cy="286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7200"/>
              <a:buFont typeface="Arial"/>
              <a:buNone/>
            </a:pPr>
            <a:r>
              <a:rPr lang="pt-PT" sz="8000" b="1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Título</a:t>
            </a:r>
            <a:br>
              <a:rPr lang="es-ES" sz="8000" b="1" dirty="0">
                <a:latin typeface="Arial"/>
                <a:ea typeface="Arial"/>
                <a:cs typeface="Arial"/>
                <a:sym typeface="Arial"/>
              </a:rPr>
            </a:br>
            <a:endParaRPr sz="8000" b="1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10494817" y="7356622"/>
            <a:ext cx="20944239" cy="25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1" algn="just">
              <a:lnSpc>
                <a:spcPct val="90000"/>
              </a:lnSpc>
              <a:buClr>
                <a:srgbClr val="002060"/>
              </a:buClr>
              <a:buSzPts val="5000"/>
            </a:pPr>
            <a:r>
              <a:rPr lang="es-ES" sz="5000" b="1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Autores: </a:t>
            </a:r>
            <a:endParaRPr lang="pt-PT" sz="5600" b="1" dirty="0">
              <a:solidFill>
                <a:srgbClr val="002060"/>
              </a:solidFill>
            </a:endParaRPr>
          </a:p>
          <a:p>
            <a:pPr lvl="1" algn="just">
              <a:lnSpc>
                <a:spcPct val="90000"/>
              </a:lnSpc>
              <a:buClr>
                <a:srgbClr val="002060"/>
              </a:buClr>
              <a:buSzPts val="5000"/>
            </a:pPr>
            <a:endParaRPr lang="pt-PT" sz="3200" b="1" i="0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 algn="just">
              <a:lnSpc>
                <a:spcPct val="90000"/>
              </a:lnSpc>
              <a:buClr>
                <a:srgbClr val="002060"/>
              </a:buClr>
              <a:buSzPts val="5000"/>
            </a:pPr>
            <a:r>
              <a:rPr lang="es-ES" sz="5000" b="1" i="0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Afiliação</a:t>
            </a:r>
            <a:r>
              <a:rPr lang="es-ES" sz="5000" b="1" dirty="0">
                <a:solidFill>
                  <a:srgbClr val="002060"/>
                </a:solidFill>
              </a:rPr>
              <a:t>:</a:t>
            </a:r>
            <a:r>
              <a:rPr lang="es-ES" sz="500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4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s-ES" sz="4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931157" y="10613049"/>
            <a:ext cx="14653500" cy="1017600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1080000" tIns="0" rIns="1080000" bIns="0" anchor="ctr" anchorCtr="0">
            <a:normAutofit fontScale="975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Arial"/>
              <a:buNone/>
            </a:pPr>
            <a:r>
              <a:rPr lang="es-ES" sz="5000" b="1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INTRODUÇÃO</a:t>
            </a:r>
            <a:endParaRPr sz="5000" b="1" i="0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16776425" y="10629784"/>
            <a:ext cx="14595300" cy="1017600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1080000" tIns="0" rIns="1080000" bIns="0" anchor="ctr" anchorCtr="0">
            <a:normAutofit fontScale="975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Arial"/>
              <a:buNone/>
            </a:pPr>
            <a:r>
              <a:rPr lang="es-ES" sz="50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OBJETIVOS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931157" y="16227126"/>
            <a:ext cx="30537000" cy="1017600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1080000" tIns="0" rIns="1080000" bIns="0" anchor="ctr" anchorCtr="0">
            <a:normAutofit fontScale="975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Arial"/>
              <a:buNone/>
            </a:pPr>
            <a:r>
              <a:rPr lang="es-ES" sz="5000" b="1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METODOLOGIA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834557" y="21432287"/>
            <a:ext cx="30537000" cy="1017600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1080000" tIns="0" rIns="1080000" bIns="0" anchor="ctr" anchorCtr="0">
            <a:normAutofit fontScale="975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Arial"/>
              <a:buNone/>
            </a:pPr>
            <a:r>
              <a:rPr lang="es-ES" sz="50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RESULTADOS</a:t>
            </a:r>
            <a:endParaRPr sz="5000" b="1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931157" y="34127497"/>
            <a:ext cx="14653500" cy="1017600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1080000" tIns="0" rIns="1080000" bIns="0" anchor="ctr" anchorCtr="0">
            <a:normAutofit fontScale="975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Arial"/>
              <a:buNone/>
            </a:pPr>
            <a:r>
              <a:rPr lang="es-ES" sz="5000" b="1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CONCLUSÕES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16872953" y="34127497"/>
            <a:ext cx="14498700" cy="1017600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1080000" tIns="0" rIns="1080000" bIns="0" anchor="ctr" anchorCtr="0">
            <a:normAutofit fontScale="975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Arial"/>
              <a:buNone/>
            </a:pPr>
            <a:r>
              <a:rPr lang="es-ES" sz="5000" b="1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REFERÊNCIAS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DBAD96A3-C299-13A9-ED11-BCA35EB3DF0F}"/>
              </a:ext>
            </a:extLst>
          </p:cNvPr>
          <p:cNvSpPr txBox="1"/>
          <p:nvPr/>
        </p:nvSpPr>
        <p:spPr>
          <a:xfrm>
            <a:off x="5692748" y="778975"/>
            <a:ext cx="862639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PT" sz="3600" b="1" dirty="0">
                <a:solidFill>
                  <a:schemeClr val="accent1">
                    <a:lumMod val="75000"/>
                  </a:schemeClr>
                </a:solidFill>
              </a:rPr>
              <a:t>Jornadas Internacionais </a:t>
            </a:r>
            <a:r>
              <a:rPr lang="pt-PT" sz="3600" b="1" dirty="0" err="1">
                <a:solidFill>
                  <a:schemeClr val="accent1">
                    <a:lumMod val="75000"/>
                  </a:schemeClr>
                </a:solidFill>
              </a:rPr>
              <a:t>EdSex</a:t>
            </a:r>
            <a:r>
              <a:rPr lang="pt-PT" sz="3600" b="1" dirty="0">
                <a:solidFill>
                  <a:schemeClr val="accent1">
                    <a:lumMod val="75000"/>
                  </a:schemeClr>
                </a:solidFill>
              </a:rPr>
              <a:t>-Évora</a:t>
            </a:r>
          </a:p>
          <a:p>
            <a:pPr algn="ctr"/>
            <a:r>
              <a:rPr lang="pt-PT" sz="3600" b="1" dirty="0">
                <a:solidFill>
                  <a:schemeClr val="accent1">
                    <a:lumMod val="75000"/>
                  </a:schemeClr>
                </a:solidFill>
              </a:rPr>
              <a:t>Sexualidade em Foco: Diálogos e Desafios no Ensino Superior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478F1A1C-48C3-B404-60C8-9810761B6C31}"/>
              </a:ext>
            </a:extLst>
          </p:cNvPr>
          <p:cNvSpPr txBox="1"/>
          <p:nvPr/>
        </p:nvSpPr>
        <p:spPr>
          <a:xfrm>
            <a:off x="30506017" y="40905634"/>
            <a:ext cx="17305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b="1" dirty="0">
                <a:solidFill>
                  <a:schemeClr val="bg1"/>
                </a:solidFill>
              </a:rPr>
              <a:t>Poto </a:t>
            </a:r>
          </a:p>
          <a:p>
            <a:r>
              <a:rPr lang="pt-PT" sz="2800" b="1" dirty="0">
                <a:solidFill>
                  <a:schemeClr val="bg1"/>
                </a:solidFill>
              </a:rPr>
              <a:t>Portugal</a:t>
            </a:r>
          </a:p>
        </p:txBody>
      </p:sp>
      <p:pic>
        <p:nvPicPr>
          <p:cNvPr id="2" name="Imagem 1" descr="Uma imagem com desenhos de criança, Gráficos, clipart, Saturação de cores&#10;&#10;Os conteúdos gerados por IA poderão estar incorretos.">
            <a:extLst>
              <a:ext uri="{FF2B5EF4-FFF2-40B4-BE49-F238E27FC236}">
                <a16:creationId xmlns:a16="http://schemas.microsoft.com/office/drawing/2014/main" id="{9CB8A6F7-E21A-7D2A-35AA-CC226EF911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7" y="1021272"/>
            <a:ext cx="4467059" cy="4119621"/>
          </a:xfrm>
          <a:prstGeom prst="rect">
            <a:avLst/>
          </a:prstGeom>
        </p:spPr>
      </p:pic>
      <p:pic>
        <p:nvPicPr>
          <p:cNvPr id="3" name="Imagem 2" descr="Uma imagem com arte, Saturação de cores, Arte moderna, quadro&#10;&#10;Os conteúdos gerados por IA poderão estar incorretos.">
            <a:extLst>
              <a:ext uri="{FF2B5EF4-FFF2-40B4-BE49-F238E27FC236}">
                <a16:creationId xmlns:a16="http://schemas.microsoft.com/office/drawing/2014/main" id="{73EFDF38-7B48-3B29-9D91-2839A5F41DA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8566" y="778975"/>
            <a:ext cx="12122901" cy="25764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28</Words>
  <Application>Microsoft Macintosh PowerPoint</Application>
  <PresentationFormat>Personalizados</PresentationFormat>
  <Paragraphs>15</Paragraphs>
  <Slides>1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Título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 Arial tamanho 72</dc:title>
  <dc:creator>Cesar Carrillo García</dc:creator>
  <cp:lastModifiedBy>Ana Maria Aguiar Frias</cp:lastModifiedBy>
  <cp:revision>8</cp:revision>
  <dcterms:created xsi:type="dcterms:W3CDTF">2020-07-07T20:56:21Z</dcterms:created>
  <dcterms:modified xsi:type="dcterms:W3CDTF">2025-04-16T21:07:30Z</dcterms:modified>
</cp:coreProperties>
</file>