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h/n7BLc0WYzwklHNoFLa0LxZlR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D8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3"/>
  </p:normalViewPr>
  <p:slideViewPr>
    <p:cSldViewPr snapToGrid="0">
      <p:cViewPr varScale="1">
        <p:scale>
          <a:sx n="18" d="100"/>
          <a:sy n="18" d="100"/>
        </p:scale>
        <p:origin x="33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76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1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37062" y="3954427"/>
            <a:ext cx="30929400" cy="28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7200"/>
              <a:buFont typeface="Arial"/>
              <a:buNone/>
            </a:pPr>
            <a:r>
              <a:rPr lang="pt-PT" sz="80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br>
              <a:rPr lang="es-ES" sz="8000" b="1" dirty="0">
                <a:latin typeface="Arial"/>
                <a:ea typeface="Arial"/>
                <a:cs typeface="Arial"/>
                <a:sym typeface="Arial"/>
              </a:rPr>
            </a:br>
            <a:endParaRPr sz="80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494817" y="7356622"/>
            <a:ext cx="20944239" cy="25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1" algn="just">
              <a:lnSpc>
                <a:spcPct val="90000"/>
              </a:lnSpc>
              <a:buClr>
                <a:srgbClr val="002060"/>
              </a:buClr>
              <a:buSzPts val="5000"/>
            </a:pPr>
            <a:r>
              <a:rPr lang="es-ES" sz="5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Autores: </a:t>
            </a:r>
            <a:endParaRPr lang="pt-PT" sz="5600" b="1" dirty="0">
              <a:solidFill>
                <a:srgbClr val="002060"/>
              </a:solidFill>
            </a:endParaRPr>
          </a:p>
          <a:p>
            <a:pPr lvl="1" algn="just">
              <a:lnSpc>
                <a:spcPct val="90000"/>
              </a:lnSpc>
              <a:buClr>
                <a:srgbClr val="002060"/>
              </a:buClr>
              <a:buSzPts val="5000"/>
            </a:pPr>
            <a:endParaRPr lang="pt-PT" sz="32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algn="just">
              <a:lnSpc>
                <a:spcPct val="90000"/>
              </a:lnSpc>
              <a:buClr>
                <a:srgbClr val="002060"/>
              </a:buClr>
              <a:buSzPts val="5000"/>
            </a:pPr>
            <a:r>
              <a:rPr lang="es-ES" sz="50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Afiliação</a:t>
            </a:r>
            <a:r>
              <a:rPr lang="es-ES" sz="5000" b="1" dirty="0">
                <a:solidFill>
                  <a:srgbClr val="002060"/>
                </a:solidFill>
              </a:rPr>
              <a:t>:</a:t>
            </a:r>
            <a:r>
              <a:rPr lang="es-ES" sz="5000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ES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931157" y="10613049"/>
            <a:ext cx="146535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5000" b="1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6776425" y="10629784"/>
            <a:ext cx="145953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931157" y="16227126"/>
            <a:ext cx="305370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34557" y="21432287"/>
            <a:ext cx="305370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sz="50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931157" y="34127497"/>
            <a:ext cx="146535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872953" y="34127497"/>
            <a:ext cx="14498700" cy="1017600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1080000" tIns="0" rIns="1080000" bIns="0" anchor="ctr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es-ES" sz="5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BAD96A3-C299-13A9-ED11-BCA35EB3DF0F}"/>
              </a:ext>
            </a:extLst>
          </p:cNvPr>
          <p:cNvSpPr txBox="1"/>
          <p:nvPr/>
        </p:nvSpPr>
        <p:spPr>
          <a:xfrm>
            <a:off x="5692748" y="778975"/>
            <a:ext cx="86263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Jornadas Internacionais </a:t>
            </a:r>
            <a:r>
              <a:rPr lang="pt-PT" sz="3600" b="1" dirty="0" err="1">
                <a:solidFill>
                  <a:schemeClr val="accent1">
                    <a:lumMod val="75000"/>
                  </a:schemeClr>
                </a:solidFill>
              </a:rPr>
              <a:t>EdSex</a:t>
            </a:r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-Évora</a:t>
            </a:r>
          </a:p>
          <a:p>
            <a:pPr algn="ctr"/>
            <a:r>
              <a:rPr lang="pt-PT" sz="3600" b="1" dirty="0">
                <a:solidFill>
                  <a:schemeClr val="accent1">
                    <a:lumMod val="75000"/>
                  </a:schemeClr>
                </a:solidFill>
              </a:rPr>
              <a:t>Sexualidade em Foco: Diálogos e Desafios no Ensino Superior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78F1A1C-48C3-B404-60C8-9810761B6C31}"/>
              </a:ext>
            </a:extLst>
          </p:cNvPr>
          <p:cNvSpPr txBox="1"/>
          <p:nvPr/>
        </p:nvSpPr>
        <p:spPr>
          <a:xfrm>
            <a:off x="30506017" y="40905634"/>
            <a:ext cx="1730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solidFill>
                  <a:schemeClr val="bg1"/>
                </a:solidFill>
              </a:rPr>
              <a:t>Poto </a:t>
            </a:r>
          </a:p>
          <a:p>
            <a:r>
              <a:rPr lang="pt-PT" sz="2800" b="1" dirty="0">
                <a:solidFill>
                  <a:schemeClr val="bg1"/>
                </a:solidFill>
              </a:rPr>
              <a:t>Portugal</a:t>
            </a:r>
          </a:p>
        </p:txBody>
      </p:sp>
      <p:pic>
        <p:nvPicPr>
          <p:cNvPr id="2" name="Imagem 1" descr="Uma imagem com desenhos de criança, Gráficos, clipart, Saturação de cores&#10;&#10;Os conteúdos gerados por IA poderão estar incorretos.">
            <a:extLst>
              <a:ext uri="{FF2B5EF4-FFF2-40B4-BE49-F238E27FC236}">
                <a16:creationId xmlns:a16="http://schemas.microsoft.com/office/drawing/2014/main" id="{9CB8A6F7-E21A-7D2A-35AA-CC226EF911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7" y="1021272"/>
            <a:ext cx="4467059" cy="4119621"/>
          </a:xfrm>
          <a:prstGeom prst="rect">
            <a:avLst/>
          </a:prstGeom>
        </p:spPr>
      </p:pic>
      <p:pic>
        <p:nvPicPr>
          <p:cNvPr id="3" name="Imagem 2" descr="Uma imagem com arte, Saturação de cores, Arte moderna, quadro&#10;&#10;Os conteúdos gerados por IA poderão estar incorretos.">
            <a:extLst>
              <a:ext uri="{FF2B5EF4-FFF2-40B4-BE49-F238E27FC236}">
                <a16:creationId xmlns:a16="http://schemas.microsoft.com/office/drawing/2014/main" id="{73EFDF38-7B48-3B29-9D91-2839A5F41D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566" y="778975"/>
            <a:ext cx="12122901" cy="2576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</Words>
  <Application>Microsoft Macintosh PowerPoint</Application>
  <PresentationFormat>Personalizados</PresentationFormat>
  <Paragraphs>15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 Arial tamanho 72</dc:title>
  <dc:creator>Cesar Carrillo García</dc:creator>
  <cp:lastModifiedBy>Ana Maria Aguiar Frias</cp:lastModifiedBy>
  <cp:revision>8</cp:revision>
  <dcterms:created xsi:type="dcterms:W3CDTF">2020-07-07T20:56:21Z</dcterms:created>
  <dcterms:modified xsi:type="dcterms:W3CDTF">2025-04-16T21:07:30Z</dcterms:modified>
</cp:coreProperties>
</file>